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506291" ContentType="image/png"/>
  <Default Extension="46276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058bcd101.67506291"/>
  <Relationship Id="rId3" Type="http://schemas.openxmlformats.org/officeDocument/2006/relationships/image" Target="../media/logo_673d3d059bd3f22.46276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Vessel Size-dependent Contribution of Endothelium-derived Relaxing Factors and Rho-kinasemediated Vascular Smooth Muscle Hypercontraction" descr="Vessel Size-dependent Contribution of Endothelium-derived Relaxing Factors and Rho-kinasemediated Vascular Smooth Muscle Hypercont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do S, Takahashi J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sel Size-dependent Contribution of Endothelium-derived Relaxing Factors and Rho-kinasemediated Vascular Smooth Muscle Hypercont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2024-11-20T01:36:05Z</dcterms:created>
  <dcterms:modified xsi:type="dcterms:W3CDTF">2024-11-20T01:36:05Z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