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654860" ContentType="image/png"/>
  <Default Extension="914866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4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b9f8917381.55654860"/>
  <Relationship Id="rId3" Type="http://schemas.openxmlformats.org/officeDocument/2006/relationships/image" Target="../media/logo_673d3b9f99b0c32.914866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72225"/>
          <a:chOff x="9525" y="9525"/>
          <a:chExt cx="9229725" cy="6372225"/>
        </a:xfrm>
      </p:grpSpPr>
      <p:pic>
        <p:nvPicPr>
          <p:cNvPr id="1" name="Novel Link Between Inflammation and Coronary Vasomotion Abnormalities" descr="Novel Link Between Inflammation and Coronary Vasomotion Abnormalit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61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do S, Takahashi J, Yasuda S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vel Link Between Inflammation and Coronary Vasomotion Abnormalit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2024-11-20T01:30:07Z</dcterms:created>
  <dcterms:modified xsi:type="dcterms:W3CDTF">2024-11-20T01:30:07Z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