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260156" ContentType="image/png"/>
  <Default Extension="750739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3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ed35e7d381.14260156"/>
  <Relationship Id="rId3" Type="http://schemas.openxmlformats.org/officeDocument/2006/relationships/image" Target="../media/logo_673d3ed36df6232.750739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95775"/>
          <a:chOff x="9525" y="9525"/>
          <a:chExt cx="9229725" cy="4295775"/>
        </a:xfrm>
      </p:grpSpPr>
      <p:pic>
        <p:nvPicPr>
          <p:cNvPr id="1" name="Frailty Assessment Tools" descr="Frailty Assessment Too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33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ong Chung KJN, Wilkinson C, Veerasamy M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ailty Assessment Too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2024-11-20T01:43:47Z</dcterms:created>
  <dcterms:modified xsi:type="dcterms:W3CDTF">2024-11-20T01:43:47Z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