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7962519" ContentType="image/png"/>
  <Default Extension="100507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30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def595c551.77962519"/>
  <Relationship Id="rId3" Type="http://schemas.openxmlformats.org/officeDocument/2006/relationships/image" Target="../media/logo_673d3def716b522.100507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76750"/>
          <a:chOff x="9525" y="9525"/>
          <a:chExt cx="9229725" cy="4476750"/>
        </a:xfrm>
      </p:grpSpPr>
      <p:pic>
        <p:nvPicPr>
          <p:cNvPr id="1" name="Studies Assessing Frailty in Patients with Non-ST-Segment Elevation MI" descr="Studies Assessing Frailty in Patients with Non-ST-Segment Elevation M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14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ong Chung KJN, Wilkinson C, Veerasamy M, Kunadian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ies Assessing Frailty in Patients with Non-ST-Segment Elevation M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2024-11-20T01:39:59Z</dcterms:created>
  <dcterms:modified xsi:type="dcterms:W3CDTF">2024-11-20T01:39:59Z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