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62519" ContentType="image/png"/>
  <Default Extension="10050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ef595c551.77962519"/>
  <Relationship Id="rId3" Type="http://schemas.openxmlformats.org/officeDocument/2006/relationships/image" Target="../media/logo_673d3def716b522.10050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Studies Assessing Frailty in Patients with Non-ST-Segment Elevation MI" descr="Studies Assessing Frailty in Patients with Non-ST-Segment Elevation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ong Chung KJN, Wilkinson C, Veerasamy M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Assessing Frailty in Patients with Non-ST-Segment Elevation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2024-11-20T01:39:59Z</dcterms:created>
  <dcterms:modified xsi:type="dcterms:W3CDTF">2024-11-20T01:39:59Z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