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69199" ContentType="image/png"/>
  <Default Extension="180523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08d068401.18269199"/>
  <Relationship Id="rId3" Type="http://schemas.openxmlformats.org/officeDocument/2006/relationships/image" Target="../media/logo_673d3c08ed65402.180523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91200"/>
          <a:chOff x="9525" y="9525"/>
          <a:chExt cx="9229725" cy="5791200"/>
        </a:xfrm>
      </p:grpSpPr>
      <p:pic>
        <p:nvPicPr>
          <p:cNvPr id="1" name="Studies Assessing Frailty in Patients with ST-Elevation MI" descr="Studies Assessing Frailty in Patients with ST-Elevation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2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ong Chung KJN, Wilkinson C, Veerasamy M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Assessing Frailty in Patients with ST-Elevation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2024-11-20T01:31:52Z</dcterms:created>
  <dcterms:modified xsi:type="dcterms:W3CDTF">2024-11-20T01:31:52Z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