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595621" ContentType="image/png"/>
  <Default Extension="848270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f27d691131.17595621"/>
  <Relationship Id="rId3" Type="http://schemas.openxmlformats.org/officeDocument/2006/relationships/image" Target="../media/logo_673d3f28070b942.848270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udies Assessing Frailty in Patients with Valvular Heart Diseases" descr="Studies Assessing Frailty in Patients with Valvular Heart Dise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72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ong Chung KJN, Wilkinson C, Veerasamy M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Assessing Frailty in Patients with Valvular Heart Dise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2024-11-20T01:45:12Z</dcterms:created>
  <dcterms:modified xsi:type="dcterms:W3CDTF">2024-11-20T01:45:12Z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