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24300" ContentType="image/png"/>
  <Default Extension="28461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68ae52961.36924300"/>
  <Relationship Id="rId3" Type="http://schemas.openxmlformats.org/officeDocument/2006/relationships/image" Target="../media/logo_673d3e68cb5ff82.28461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Multidimensional Assessment of Frailty and Interventions to Reduce Cardiovascular Risk" descr="Multidimensional Assessment of Frailty and Interventions to Reduce Cardiovascular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ong Chung KJN, Wilkinson C, Veerasamy M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dimensional Assessment of Frailty and Interventions to Reduce Cardiovascular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2024-11-20T01:42:00Z</dcterms:created>
  <dcterms:modified xsi:type="dcterms:W3CDTF">2024-11-20T01:42:00Z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