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924300" ContentType="image/png"/>
  <Default Extension="2846182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319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e68ae52961.36924300"/>
  <Relationship Id="rId3" Type="http://schemas.openxmlformats.org/officeDocument/2006/relationships/image" Target="../media/logo_673d3e68cb5ff82.2846182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314950"/>
          <a:chOff x="9525" y="9525"/>
          <a:chExt cx="9229725" cy="5314950"/>
        </a:xfrm>
      </p:grpSpPr>
      <p:pic>
        <p:nvPicPr>
          <p:cNvPr id="1" name="Multidimensional Assessment of Frailty and Interventions to Reduce Cardiovascular Risk" descr="Multidimensional Assessment of Frailty and Interventions to Reduce Cardiovascular Ris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5529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heong Chung KJN, Wilkinson C, Veerasamy M, Kunadian V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ultidimensional Assessment of Frailty and Interventions to Reduce Cardiovascular Ris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21;16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0.1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2024-11-20T01:42:00Z</dcterms:created>
  <dcterms:modified xsi:type="dcterms:W3CDTF">2024-11-20T01:42:00Z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