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9348401" ContentType="image/png"/>
  <Default Extension="02570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25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bc4e1cf261.09348401"/>
  <Relationship Id="rId3" Type="http://schemas.openxmlformats.org/officeDocument/2006/relationships/image" Target="../media/logo_673d3bc502dd582.02570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Timeline of Key Events and Roles of Women in Advanced Heart Failure and Transplant Cardiology" descr="Timeline of Key Events and Roles of Women in Advanced Heart Failure and Transplant Cardiolog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lippis EM, Moayedi Y, Re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imeline of Key Events and Roles of Women in Advanced Heart Failure and Transplant Cardiolog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2024-11-20T01:30:45Z</dcterms:created>
  <dcterms:modified xsi:type="dcterms:W3CDTF">2024-11-20T01:30:45Z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