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348401" ContentType="image/png"/>
  <Default Extension="025708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5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bc4e1cf261.09348401"/>
  <Relationship Id="rId3" Type="http://schemas.openxmlformats.org/officeDocument/2006/relationships/image" Target="../media/logo_673d3bc502dd582.025708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43500"/>
          <a:chOff x="9525" y="9525"/>
          <a:chExt cx="9229725" cy="5143500"/>
        </a:xfrm>
      </p:grpSpPr>
      <p:pic>
        <p:nvPicPr>
          <p:cNvPr id="1" name="Timeline of Key Events and Roles of Women in Advanced Heart Failure and Transplant Cardiology" descr="Timeline of Key Events and Roles of Women in Advanced Heart Failure and Transplant Cardiolo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81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lippis EM, Moayedi Y, Re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imeline of Key Events and Roles of Women in Advanced Heart Failure and Transplant Cardiolo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2024-11-20T01:30:45Z</dcterms:created>
  <dcterms:modified xsi:type="dcterms:W3CDTF">2024-11-20T01:30:45Z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