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414801" ContentType="image/png"/>
  <Default Extension="242206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9deb357e31.49414801"/>
  <Relationship Id="rId3" Type="http://schemas.openxmlformats.org/officeDocument/2006/relationships/image" Target="../media/logo_673d39debbeff32.242206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86225"/>
          <a:chOff x="9525" y="9525"/>
          <a:chExt cx="9229725" cy="4086225"/>
        </a:xfrm>
      </p:grpSpPr>
      <p:pic>
        <p:nvPicPr>
          <p:cNvPr id="1" name="Proportion of Women in Advanced Heart Failure and Transplant Cardiology Training Programmes in the US from 2011 to 2019" descr="Proportion of Women in Advanced Heart Failure and Transplant Cardiology Training Programmes in the US from 2011 to 20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lippis EM, Moayedi Y, Re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rtion of Women in Advanced Heart Failure and Transplant Cardiology Training Programmes in the US from 2011 to 20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2024-11-20T01:22:38Z</dcterms:created>
  <dcterms:modified xsi:type="dcterms:W3CDTF">2024-11-20T01:22:38Z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