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1807073" ContentType="image/png"/>
  <Default Extension="8542896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29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3da0786eb21.41807073"/>
  <Relationship Id="rId3" Type="http://schemas.openxmlformats.org/officeDocument/2006/relationships/image" Target="../media/logo_673d3da08e17192.8542896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695825"/>
          <a:chOff x="9525" y="9525"/>
          <a:chExt cx="9229725" cy="4695825"/>
        </a:xfrm>
      </p:grpSpPr>
      <p:pic>
        <p:nvPicPr>
          <p:cNvPr id="1" name="Strategies for Increasing Representation and Experience of Women in Heart Failure" descr="Strategies for Increasing Representation and Experience of Women in Heart Fail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9338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Filippis EM, Moayedi Y, Reza 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trategies for Increasing Representation and Experience of Women in Heart Fail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1;7:e0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0.3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2024-11-20T01:38:40Z</dcterms:created>
  <dcterms:modified xsi:type="dcterms:W3CDTF">2024-11-20T01:38:40Z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