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807073" ContentType="image/png"/>
  <Default Extension="854289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9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a0786eb21.41807073"/>
  <Relationship Id="rId3" Type="http://schemas.openxmlformats.org/officeDocument/2006/relationships/image" Target="../media/logo_673d3da08e17192.854289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95825"/>
          <a:chOff x="9525" y="9525"/>
          <a:chExt cx="9229725" cy="4695825"/>
        </a:xfrm>
      </p:grpSpPr>
      <p:pic>
        <p:nvPicPr>
          <p:cNvPr id="1" name="Strategies for Increasing Representation and Experience of Women in Heart Failure" descr="Strategies for Increasing Representation and Experience of Women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33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lippis EM, Moayedi Y, Re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ategies for Increasing Representation and Experience of Women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2024-11-20T01:38:40Z</dcterms:created>
  <dcterms:modified xsi:type="dcterms:W3CDTF">2024-11-20T01:38:40Z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