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935230" ContentType="image/png"/>
  <Default Extension="132525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9afbd96571.65935230"/>
  <Relationship Id="rId3" Type="http://schemas.openxmlformats.org/officeDocument/2006/relationships/image" Target="../media/logo_673d39afd7d6b22.132525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86125"/>
          <a:chOff x="9525" y="9525"/>
          <a:chExt cx="9229725" cy="3286125"/>
        </a:xfrm>
      </p:grpSpPr>
      <p:pic>
        <p:nvPicPr>
          <p:cNvPr id="1" name="Risk Profile of Patients Included in the SYNTAX Randomised Trial and Nested Registries" descr="Risk Profile of Patients Included in the SYNTAX Randomised Trial and Nested Regist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2524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d SJ, Bogers AJ, Kappetein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Profile of Patients Included in the SYNTAX Randomised Trial and Nested Regist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:7(2):91-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9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2024-11-20T01:21:51Z</dcterms:created>
  <dcterms:modified xsi:type="dcterms:W3CDTF">2024-11-20T01:21:51Z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