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65935230" ContentType="image/png"/>
  <Default Extension="13252554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8198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d39afbd96571.65935230"/>
  <Relationship Id="rId3" Type="http://schemas.openxmlformats.org/officeDocument/2006/relationships/image" Target="../media/logo_673d39afd7d6b22.13252554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286125"/>
          <a:chOff x="9525" y="9525"/>
          <a:chExt cx="9229725" cy="3286125"/>
        </a:xfrm>
      </p:grpSpPr>
      <p:pic>
        <p:nvPicPr>
          <p:cNvPr id="1" name="Risk Profile of Patients Included in the SYNTAX Randomised Trial and Nested Registries" descr="Risk Profile of Patients Included in the SYNTAX Randomised Trial and Nested Registri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524375" cy="25241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ead SJ, Bogers AJ, Kappetein AP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Risk Profile of Patients Included in the SYNTAX Randomised Trial and Nested Registrie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2012:7(2):91-4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12.7.2.9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5">
  <a:themeElements>
    <a:clrScheme name="Theme2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2024-11-20T01:21:51Z</dcterms:created>
  <dcterms:modified xsi:type="dcterms:W3CDTF">2024-11-20T01:21:51Z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