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863993" ContentType="image/png"/>
  <Default Extension="000592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5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fbf641e001.35863993"/>
  <Relationship Id="rId3" Type="http://schemas.openxmlformats.org/officeDocument/2006/relationships/image" Target="../media/logo_673d3fbf765f122.000592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52975"/>
          <a:chOff x="9525" y="9525"/>
          <a:chExt cx="9229725" cy="4752975"/>
        </a:xfrm>
      </p:grpSpPr>
      <p:pic>
        <p:nvPicPr>
          <p:cNvPr id="1" name="Lesion Complexity in the SYNTAX CABG Registry as Compared to Other Studies" descr="Lesion Complexity in the SYNTAX CABG Registry as Compared to Other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3990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ad SJ, Bogers AJ, Kappetein A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sion Complexity in the SYNTAX CABG Registry as Compared to Other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:7(2):91-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9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2024-11-20T01:47:43Z</dcterms:created>
  <dcterms:modified xsi:type="dcterms:W3CDTF">2024-11-20T01:47:43Z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