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272763" ContentType="image/png"/>
  <Default Extension="277123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f13181c71.38272763"/>
  <Relationship Id="rId3" Type="http://schemas.openxmlformats.org/officeDocument/2006/relationships/image" Target="../media/logo_673d3ff146c0672.277123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Randomised Trials on Techniques for the Treatment of Bifurcation Lesions" descr="Randomised Trials on Techniques for the Treatment of Bifurcation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bute I, Jegere S, Kumsars I, Juhnevica D, Knipse A, Ergli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Trials on Techniques for the Treatment of Bifurcation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9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2024-11-20T01:48:33Z</dcterms:created>
  <dcterms:modified xsi:type="dcterms:W3CDTF">2024-11-20T01:48:33Z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