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219174" ContentType="image/png"/>
  <Default Extension="788955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5ac02e181.31219174"/>
  <Relationship Id="rId3" Type="http://schemas.openxmlformats.org/officeDocument/2006/relationships/image" Target="../media/logo_673d3b5ac4bb582.788955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71850"/>
          <a:chOff x="9525" y="9525"/>
          <a:chExt cx="9229725" cy="3371850"/>
        </a:xfrm>
      </p:grpSpPr>
      <p:pic>
        <p:nvPicPr>
          <p:cNvPr id="1" name="Catheter Construction" descr="Catheter Con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260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R, Greenbaum AB, Kugelmass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theter Con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2024-11-20T01:28:58Z</dcterms:created>
  <dcterms:modified xsi:type="dcterms:W3CDTF">2024-11-20T01:28:58Z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