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634430" ContentType="image/png"/>
  <Default Extension="548143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5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bd55848991.41634430"/>
  <Relationship Id="rId3" Type="http://schemas.openxmlformats.org/officeDocument/2006/relationships/image" Target="../media/logo_673d3bd566bf402.548143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29000"/>
          <a:chOff x="9525" y="9525"/>
          <a:chExt cx="9229725" cy="3429000"/>
        </a:xfrm>
      </p:grpSpPr>
      <p:pic>
        <p:nvPicPr>
          <p:cNvPr id="1" name="Wire Construction" descr="Wire Constru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2667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i R, Greenbaum AB, Kugelmass 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re Constru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10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10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2024-11-20T01:31:01Z</dcterms:created>
  <dcterms:modified xsi:type="dcterms:W3CDTF">2024-11-20T01:31:01Z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