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8075530" ContentType="image/png"/>
  <Default Extension="5408809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8241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3b5b1d5b831.28075530"/>
  <Relationship Id="rId3" Type="http://schemas.openxmlformats.org/officeDocument/2006/relationships/image" Target="../media/logo_673d3b5b2ff1a52.5408809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048125"/>
          <a:chOff x="9525" y="9525"/>
          <a:chExt cx="9229725" cy="4048125"/>
        </a:xfrm>
      </p:grpSpPr>
      <p:pic>
        <p:nvPicPr>
          <p:cNvPr id="1" name="Torque Response" descr="Torque Respons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486275" cy="32861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li R, Greenbaum AB, Kugelmass A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orque Respons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2012;7(2):100–3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2.7.2.10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6">
  <a:themeElements>
    <a:clrScheme name="Theme4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2024-11-20T01:28:59Z</dcterms:created>
  <dcterms:modified xsi:type="dcterms:W3CDTF">2024-11-20T01:28:59Z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