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709983" ContentType="image/png"/>
  <Default Extension="299305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b5e762a41.53709983"/>
  <Relationship Id="rId3" Type="http://schemas.openxmlformats.org/officeDocument/2006/relationships/image" Target="../media/logo_673d3bb60c5ec12.299305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48025"/>
          <a:chOff x="9525" y="9525"/>
          <a:chExt cx="9229725" cy="3248025"/>
        </a:xfrm>
      </p:grpSpPr>
      <p:pic>
        <p:nvPicPr>
          <p:cNvPr id="1" name="Balloon Compliance" descr="Balloon Compli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486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R, Greenbaum AB, Kugelmass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loon Compli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2024-11-20T01:30:30Z</dcterms:created>
  <dcterms:modified xsi:type="dcterms:W3CDTF">2024-11-20T01:30:30Z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