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248341" ContentType="image/png"/>
  <Default Extension="596474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26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c5a7f37661.99248341"/>
  <Relationship Id="rId3" Type="http://schemas.openxmlformats.org/officeDocument/2006/relationships/image" Target="../media/logo_673d3c5a9690552.596474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05475"/>
          <a:chOff x="9525" y="9525"/>
          <a:chExt cx="9229725" cy="5705475"/>
        </a:xfrm>
      </p:grpSpPr>
      <p:pic>
        <p:nvPicPr>
          <p:cNvPr id="1" name="Transoesophageal Echo of a Ventricular Septal Defect and Angiographic Left to Right Shunting" descr="Transoesophageal Echo of a Ventricular Septal Defect and Angiographic Left to Right Shunt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72000" cy="4943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lenie T, Ruygrok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ansoesophageal Echo of a Ventricular Septal Defect and Angiographic Left to Right Shunt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12;7(2):104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2.7.2.1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2024-11-20T01:33:14Z</dcterms:created>
  <dcterms:modified xsi:type="dcterms:W3CDTF">2024-11-20T01:33:14Z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