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248341" ContentType="image/png"/>
  <Default Extension="596474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5a7f37661.99248341"/>
  <Relationship Id="rId3" Type="http://schemas.openxmlformats.org/officeDocument/2006/relationships/image" Target="../media/logo_673d3c5a9690552.596474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Transoesophageal Echo of a Ventricular Septal Defect and Angiographic Left to Right Shunting" descr="Transoesophageal Echo of a Ventricular Septal Defect and Angiographic Left to Right Shu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4943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lenie T, Ruygrok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oesophageal Echo of a Ventricular Septal Defect and Angiographic Left to Right Shu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2024-11-20T01:33:14Z</dcterms:created>
  <dcterms:modified xsi:type="dcterms:W3CDTF">2024-11-20T01:33:14Z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