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779171" ContentType="image/png"/>
  <Default Extension="273180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7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c9a6c98d31.39779171"/>
  <Relationship Id="rId3" Type="http://schemas.openxmlformats.org/officeDocument/2006/relationships/image" Target="../media/logo_673d3c9a8c09222.273180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33850"/>
          <a:chOff x="9525" y="9525"/>
          <a:chExt cx="9229725" cy="4133850"/>
        </a:xfrm>
      </p:grpSpPr>
      <p:pic>
        <p:nvPicPr>
          <p:cNvPr id="1" name="Survival of Patients Post-percutaneous Closure of Ventricular Septal Defect According to the Presence of Cardiogenic Shock" descr="Survival of Patients Post-percutaneous Closure of Ventricular Septal Defect According to the Presence of Cardiogenic Sh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52950" cy="3267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lenie T, Ruygrok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rvival of Patients Post-percutaneous Closure of Ventricular Septal Defect According to the Presence of Cardiogenic Sho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;7(2):104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2.1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2024-11-20T01:34:18Z</dcterms:created>
  <dcterms:modified xsi:type="dcterms:W3CDTF">2024-11-20T01:34:18Z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