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376153" ContentType="image/png"/>
  <Default Extension="681159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9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d59a394681.69376153"/>
  <Relationship Id="rId3" Type="http://schemas.openxmlformats.org/officeDocument/2006/relationships/image" Target="../media/logo_673d3d59c258c42.681159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Kaplan–Meier Curves Showing Cumulative Survival at Short- and Long-term Follow-up " descr="Kaplan–Meier Curves Showing Cumulative Survival at Short- and Long-term Follow-up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800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lenie T, Ruygrok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lan–Meier Curves Showing Cumulative Survival at Short- and Long-term Follow-up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104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1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2024-11-20T01:37:29Z</dcterms:created>
  <dcterms:modified xsi:type="dcterms:W3CDTF">2024-11-20T01:37:29Z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