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4755679" ContentType="image/png"/>
  <Default Extension="2086817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31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e216a14d71.24755679"/>
  <Relationship Id="rId3" Type="http://schemas.openxmlformats.org/officeDocument/2006/relationships/image" Target="../media/logo_673d3e217c82d32.2086817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14950"/>
          <a:chOff x="9525" y="9525"/>
          <a:chExt cx="9229725" cy="5314950"/>
        </a:xfrm>
      </p:grpSpPr>
      <p:pic>
        <p:nvPicPr>
          <p:cNvPr id="1" name="Reported Rates of Intolerance with Proximal Embolic Protection Devices" descr="Reported Rates of Intolerance with Proximal Embolic Protection Devi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67225" cy="4552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ovacs F, Macdonald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ported Rates of Intolerance with Proximal Embolic Protection Devi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12;7(2):115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2.7.2.1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2024-11-20T01:40:49Z</dcterms:created>
  <dcterms:modified xsi:type="dcterms:W3CDTF">2024-11-20T01:40:49Z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