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925226" ContentType="image/png"/>
  <Default Extension="179743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aca5ff271.89925226"/>
  <Relationship Id="rId3" Type="http://schemas.openxmlformats.org/officeDocument/2006/relationships/image" Target="../media/logo_673d3eacb71c552.179743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A Comparison of Microembolic Signals for Carotid Endarterectomy, Filter-protected Carotid Artery Stenting and Flow Reversal-protected Carotid Artery Stenting" descr="A Comparison of Microembolic Signals for Carotid Endarterectomy, Filter-protected Carotid Artery Stenting and Flow Reversal-protected Carotid Artery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9105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vacs F, Macdonald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omparison of Microembolic Signals for Carotid Endarterectomy, Filter-protected Carotid Artery Stenting and Flow Reversal-protected Carotid Artery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1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2024-11-20T01:43:08Z</dcterms:created>
  <dcterms:modified xsi:type="dcterms:W3CDTF">2024-11-20T01:43:08Z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