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149360" ContentType="image/png"/>
  <Default Extension="896295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5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bc48dfa241.88149360"/>
  <Relationship Id="rId3" Type="http://schemas.openxmlformats.org/officeDocument/2006/relationships/image" Target="../media/logo_673d3bc4ab6e742.896295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9700"/>
          <a:chOff x="9525" y="9525"/>
          <a:chExt cx="9229725" cy="5219700"/>
        </a:xfrm>
      </p:grpSpPr>
      <p:pic>
        <p:nvPicPr>
          <p:cNvPr id="1" name="Still-frame Femoral Artery Angiogram" descr="Still-frame Femoral Artery Angio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4457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lland BH, Applegate R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ill-frame Femoral Artery Angio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108–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1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2024-11-20T01:30:44Z</dcterms:created>
  <dcterms:modified xsi:type="dcterms:W3CDTF">2024-11-20T01:30:44Z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