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149360" ContentType="image/png"/>
  <Default Extension="896295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c48dfa241.88149360"/>
  <Relationship Id="rId3" Type="http://schemas.openxmlformats.org/officeDocument/2006/relationships/image" Target="../media/logo_673d3bc4ab6e742.896295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Still-frame Femoral Artery Angiogram" descr="Still-frame Femoral Artery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land BH, Applegate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ill-frame Femoral Artery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8–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2024-11-20T01:30:44Z</dcterms:created>
  <dcterms:modified xsi:type="dcterms:W3CDTF">2024-11-20T01:30:44Z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