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971645" ContentType="image/png"/>
  <Default Extension="643182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8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c7897f7c21.71971645"/>
  <Relationship Id="rId3" Type="http://schemas.openxmlformats.org/officeDocument/2006/relationships/image" Target="../media/logo_673d2c78b5fe732.643182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00500"/>
          <a:chOff x="9525" y="9525"/>
          <a:chExt cx="9229725" cy="4000500"/>
        </a:xfrm>
      </p:grpSpPr>
      <p:pic>
        <p:nvPicPr>
          <p:cNvPr id="1" name=" Still-frame Fluoroscopic Images in an Anterior–posterior Angulation Just above the Femoral Head" descr=" Still-frame Fluoroscopic Images in an Anterior–posterior Angulation Just above the Femoral He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238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Still-frame Fluoroscopic Images in an Anterior–posterior Angulation Just above the Femoral H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2024-11-20T00:25:28Z</dcterms:created>
  <dcterms:modified xsi:type="dcterms:W3CDTF">2024-11-20T00:25:28Z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