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917646" ContentType="image/png"/>
  <Default Extension="528414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88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2d552b5a481.79917646"/>
  <Relationship Id="rId3" Type="http://schemas.openxmlformats.org/officeDocument/2006/relationships/image" Target="../media/logo_673d2d553094922.528414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05500"/>
          <a:chOff x="9525" y="9525"/>
          <a:chExt cx="9229725" cy="5905500"/>
        </a:xfrm>
      </p:grpSpPr>
      <p:pic>
        <p:nvPicPr>
          <p:cNvPr id="1" name="Images of Vascular Closure Devices and Associated Illustrations Depicting Arteriotomy Closure with the Device" descr="Images of Vascular Closure Devices and Associated Illustrations Depicting Arteriotomy Closure with the Dev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5143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lland BH, Applegate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ages of Vascular Closure Devices and Associated Illustrations Depicting Arteriotomy Closure with the Dev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12;7(2):108–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2.7.2.1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2024-11-20T00:29:09Z</dcterms:created>
  <dcterms:modified xsi:type="dcterms:W3CDTF">2024-11-20T00:29:09Z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