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158630" ContentType="image/png"/>
  <Default Extension="340089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94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2fec7b76f61.40158630"/>
  <Relationship Id="rId3" Type="http://schemas.openxmlformats.org/officeDocument/2006/relationships/image" Target="../media/logo_673d2fec8adfa52.340089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581275"/>
          <a:chOff x="9525" y="9525"/>
          <a:chExt cx="9229725" cy="2581275"/>
        </a:xfrm>
      </p:grpSpPr>
      <p:pic>
        <p:nvPicPr>
          <p:cNvPr id="1" name="Risk of Retroperitoneal Haemorrhage with Vascular Closure Device Compared with Manual Compression" descr="Risk of Retroperitoneal Haemorrhage with Vascular Closure Device Compared with Manual Compres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1819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lland BH, Applegate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of Retroperitoneal Haemorrhage with Vascular Closure Device Compared with Manual Compres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108–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1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2024-11-20T00:40:12Z</dcterms:created>
  <dcterms:modified xsi:type="dcterms:W3CDTF">2024-11-20T00:40:12Z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