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451262" ContentType="image/png"/>
  <Default Extension="123132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96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079c6d0701.61451262"/>
  <Relationship Id="rId3" Type="http://schemas.openxmlformats.org/officeDocument/2006/relationships/image" Target="../media/logo_673d3079d749252.123132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62200"/>
          <a:chOff x="9525" y="9525"/>
          <a:chExt cx="9229725" cy="2362200"/>
        </a:xfrm>
      </p:grpSpPr>
      <p:pic>
        <p:nvPicPr>
          <p:cNvPr id="1" name="Manufacturers’ Instructions for Use – Anatomical Characteristics" descr="Manufacturers’ Instructions for Use – Anatomical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1600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land BH, Applegate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ufacturers’ Instructions for Use – Anatomical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8–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2024-11-20T00:42:33Z</dcterms:created>
  <dcterms:modified xsi:type="dcterms:W3CDTF">2024-11-20T00:42:33Z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