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160869" ContentType="image/png"/>
  <Default Extension="801258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9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06c1b16291.28160869"/>
  <Relationship Id="rId3" Type="http://schemas.openxmlformats.org/officeDocument/2006/relationships/image" Target="../media/logo_673d306c2dc2a92.801258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9700"/>
          <a:chOff x="9525" y="9525"/>
          <a:chExt cx="9229725" cy="5219700"/>
        </a:xfrm>
      </p:grpSpPr>
      <p:pic>
        <p:nvPicPr>
          <p:cNvPr id="1" name="Current US Food and Drug Administration-approved Closure Devices" descr="Current US Food and Drug Administration-approved Closure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457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lland BH, Applegate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rrent US Food and Drug Administration-approved Closure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108–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1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2024-11-20T00:42:20Z</dcterms:created>
  <dcterms:modified xsi:type="dcterms:W3CDTF">2024-11-20T00:42:20Z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