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812105" ContentType="image/png"/>
  <Default Extension="457141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f3c1b91d41.14812105"/>
  <Relationship Id="rId3" Type="http://schemas.openxmlformats.org/officeDocument/2006/relationships/image" Target="../media/logo_673d2f3c3d05c12.457141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Graphs Depicting Outcomes of Evaluation of Odds Ratio of Complications from Vascular Closure Devices versus Manual Compression" descr="Graphs Depicting Outcomes of Evaluation of Odds Ratio of Complications from Vascular Closure Devices versus Manual Compres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95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phs Depicting Outcomes of Evaluation of Odds Ratio of Complications from Vascular Closure Devices versus Manual Compres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2024-11-20T00:37:16Z</dcterms:created>
  <dcterms:modified xsi:type="dcterms:W3CDTF">2024-11-20T00:37:16Z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