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179742" ContentType="image/png"/>
  <Default Extension="30394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2e850654d51.80179742"/>
  <Relationship Id="rId3" Type="http://schemas.openxmlformats.org/officeDocument/2006/relationships/image" Target="../media/logo_673d2e851cb4402.30394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05225"/>
          <a:chOff x="9525" y="9525"/>
          <a:chExt cx="9229725" cy="3705225"/>
        </a:xfrm>
      </p:grpSpPr>
      <p:pic>
        <p:nvPicPr>
          <p:cNvPr id="1" name="Trials of Vascular Closure Devices versus Manual Compression with &gt;10,000 Patients" descr="Trials of Vascular Closure Devices versus Manual Compression with &gt;10,000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43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land BH, Applegate R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als of Vascular Closure Devices versus Manual Compression with >10,000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12;7(2):108–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2.7.2.1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2024-11-20T00:34:13Z</dcterms:created>
  <dcterms:modified xsi:type="dcterms:W3CDTF">2024-11-20T00:34:13Z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