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589191" ContentType="image/png"/>
  <Default Extension="423846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94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2fc79c76671.56589191"/>
  <Relationship Id="rId3" Type="http://schemas.openxmlformats.org/officeDocument/2006/relationships/image" Target="../media/logo_673d2fc7b326d52.423846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Main Branch Protrusion and Ostial Miss in Medina 001 Lesions" descr="Main Branch Protrusion and Ostial Miss in Medina 001 Les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5241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leiman S, Coughlan J, Touma G, Szirt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in Branch Protrusion and Ostial Miss in Medina 001 Les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2024-11-20T00:39:35Z</dcterms:created>
  <dcterms:modified xsi:type="dcterms:W3CDTF">2024-11-20T00:39:35Z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