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5866341" ContentType="image/png"/>
  <Default Extension="621729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97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1222beab11.45866341"/>
  <Relationship Id="rId3" Type="http://schemas.openxmlformats.org/officeDocument/2006/relationships/image" Target="../media/logo_673d31224bdf752.621729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24550"/>
          <a:chOff x="9525" y="9525"/>
          <a:chExt cx="9229725" cy="5924550"/>
        </a:xfrm>
      </p:grpSpPr>
      <p:pic>
        <p:nvPicPr>
          <p:cNvPr id="1" name="Schematic of the Inverted Provisional Stenting Technique of Brunel et al" descr="Schematic of the Inverted Provisional Stenting Technique of Brunel et 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5162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leiman S, Coughlan J, Touma G, Szirt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ematic of the Inverted Provisional Stenting Technique of Brunel et 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2024-11-20T00:45:22Z</dcterms:created>
  <dcterms:modified xsi:type="dcterms:W3CDTF">2024-11-20T00:45:22Z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