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65631" ContentType="image/png"/>
  <Default Extension="986952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0abcc9c951.00565631"/>
  <Relationship Id="rId3" Type="http://schemas.openxmlformats.org/officeDocument/2006/relationships/image" Target="../media/logo_673d30abea4b032.986952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Schematic of the Shoulder Technique of Jim" descr="Schematic of the Shoulder Technique of Ji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17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leiman S, Coughlan J, Touma G, Szirt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of the Shoulder Technique of Ji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2024-11-20T00:43:23Z</dcterms:created>
  <dcterms:modified xsi:type="dcterms:W3CDTF">2024-11-20T00:43:23Z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