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069787" ContentType="image/png"/>
  <Default Extension="467121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86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2ca905fcb61.04069787"/>
  <Relationship Id="rId3" Type="http://schemas.openxmlformats.org/officeDocument/2006/relationships/image" Target="../media/logo_673d2ca924ed282.467121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15025"/>
          <a:chOff x="9525" y="9525"/>
          <a:chExt cx="9229725" cy="5915025"/>
        </a:xfrm>
      </p:grpSpPr>
      <p:pic>
        <p:nvPicPr>
          <p:cNvPr id="1" name="Schematic of the Modified Flower Petal Technique of Cayli et al" descr="Schematic of the Modified Flower Petal Technique of Cayli et 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153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leiman S, Coughlan J, Touma G, Szirt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of the Modified Flower Petal Technique of Cayli et 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2024-11-20T00:26:17Z</dcterms:created>
  <dcterms:modified xsi:type="dcterms:W3CDTF">2024-11-20T00:26:17Z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