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966458" ContentType="image/png"/>
  <Default Extension="2422408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99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18cf0af181.20966458"/>
  <Relationship Id="rId3" Type="http://schemas.openxmlformats.org/officeDocument/2006/relationships/image" Target="../media/logo_673d318d0fbde82.2422408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roposed Treatment Algorithm for Medina 0,0,1 Lesions" descr="Proposed Treatment Algorithm for Medina 0,0,1 Les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9337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leiman S, Coughlan J, Touma G, Szirt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posed Treatment Algorithm for Medina 0,0,1 Les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2024-11-20T00:47:09Z</dcterms:created>
  <dcterms:modified xsi:type="dcterms:W3CDTF">2024-11-20T00:47:09Z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