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648352" ContentType="image/png"/>
  <Default Extension="878934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ad698cde81.09648352"/>
  <Relationship Id="rId3" Type="http://schemas.openxmlformats.org/officeDocument/2006/relationships/image" Target="../media/logo_673d1ad69f0b802.878934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Studies on the Continuum of Use of Sacubitril/Valsartan in the Setting of Heart Failure with Reduced Ejection Fraction" descr="Studies on the Continuum of Use of Sacubitril/Valsartan in the Setting of Heart Failure with Reduc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114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ri M, Januzzi JL, D'Elia E, Lorini FL, Senn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on the Continuum of Use of Sacubitril/Valsartan in the Setting of Heart Failure with Reduc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2024-11-19T23:10:14Z</dcterms:created>
  <dcterms:modified xsi:type="dcterms:W3CDTF">2024-11-19T23:10:14Z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