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36497" ContentType="image/png"/>
  <Default Extension="343162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9a8a17321.11336497"/>
  <Relationship Id="rId3" Type="http://schemas.openxmlformats.org/officeDocument/2006/relationships/image" Target="../media/logo_673d1c9a90ac282.343162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Clinical Trials of Sacubitril/Valsartan in the Patient’s Journey with Heart Failure with Reduced Ejection Fraction" descr="Clinical Trials of Sacubitril/Valsartan in the Patient’s Journey with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Januzzi JL, D'Elia E, Lorini FL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Trials of Sacubitril/Valsartan in the Patient’s Journey with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2024-11-19T23:17:46Z</dcterms:created>
  <dcterms:modified xsi:type="dcterms:W3CDTF">2024-11-19T23:17:46Z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