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589257" ContentType="image/png"/>
  <Default Extension="710882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996d0c521.20589257"/>
  <Relationship Id="rId3" Type="http://schemas.openxmlformats.org/officeDocument/2006/relationships/image" Target="../media/logo_673d1c9987c6942.710882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andard Cautions and Contraindications for Sacubitril/Valsartan Therapy" descr="Standard Cautions and Contraindications for Sacubitril/Valsarta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52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ri M, Januzzi JL, D'Elia E, Lorini FL, Sen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ndard Cautions and Contraindications for Sacubitril/Valsarta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2024-11-19T23:17:45Z</dcterms:created>
  <dcterms:modified xsi:type="dcterms:W3CDTF">2024-11-19T23:17:45Z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