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700586" ContentType="image/png"/>
  <Default Extension="036835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ab941e111.22700586"/>
  <Relationship Id="rId3" Type="http://schemas.openxmlformats.org/officeDocument/2006/relationships/image" Target="../media/logo_673d1aab98f0112.036835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Response to Tolerability Problems in the Use of Sacubitril/Valsartan in Heart Failure with Reduced Ejection Fraction Patients" descr="Response to Tolerability Problems in the Use of Sacubitril/Valsartan in Heart Failure with Reduced Ejection Fraction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43425" cy="3267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ri M, Januzzi JL, D'Elia E, Lorini FL, Sen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ponse to Tolerability Problems in the Use of Sacubitril/Valsartan in Heart Failure with Reduced Ejection Fraction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2024-11-19T23:09:31Z</dcterms:created>
  <dcterms:modified xsi:type="dcterms:W3CDTF">2024-11-19T23:09:31Z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