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517048" ContentType="image/png"/>
  <Default Extension="349321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e587fecd81.82517048"/>
  <Relationship Id="rId3" Type="http://schemas.openxmlformats.org/officeDocument/2006/relationships/image" Target="../media/logo_673d1e589b9c592.349321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Characteristics Between the Male and Female Groups" descr="Comparison of Characteristics Between the Male and Female Grou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57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teinshnaider M, Almoznino-Sarafian D, Berman S, Tzur I, Cohen N, Gorelik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haracteristics Between the Male and Female Grou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5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2024-11-19T23:25:12Z</dcterms:created>
  <dcterms:modified xsi:type="dcterms:W3CDTF">2024-11-19T23:25:12Z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