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803709" ContentType="image/png"/>
  <Default Extension="720893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8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dbb8360781.45803709"/>
  <Relationship Id="rId3" Type="http://schemas.openxmlformats.org/officeDocument/2006/relationships/image" Target="../media/logo_673d1dbb96ba932.720893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28900"/>
          <a:chOff x="9525" y="9525"/>
          <a:chExt cx="9229725" cy="2628900"/>
        </a:xfrm>
      </p:grpSpPr>
      <p:pic>
        <p:nvPicPr>
          <p:cNvPr id="1" name="Comparison of Characteristics Between the Male and Female Groups" descr="Comparison of Characteristics Between the Male and Female Grou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866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teinshnaider M, Almoznino-Sarafian D, Berman S, Tzur I, Cohen N, Gorelik 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Characteristics Between the Male and Female Group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15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5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2024-11-19T23:22:35Z</dcterms:created>
  <dcterms:modified xsi:type="dcterms:W3CDTF">2024-11-19T23:22:35Z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