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097687" ContentType="image/png"/>
  <Default Extension="506486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6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2a20cb7a21.78097687"/>
  <Relationship Id="rId3" Type="http://schemas.openxmlformats.org/officeDocument/2006/relationships/image" Target="../media/logo_673d22a21ebaa82.506486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The Kaplan–Meier Estimates of Survival in the Male Versus Female Atrial Fibrillation Groups" descr="The Kaplan–Meier Estimates of Survival in the Male Versus Female Atrial Fibrillation Grou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teinshnaider M, Almoznino-Sarafian D, Berman S, Tzur I, Cohen N, Gorelik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Kaplan–Meier Estimates of Survival in the Male Versus Female Atrial Fibrillation Grou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5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2024-11-19T23:43:30Z</dcterms:created>
  <dcterms:modified xsi:type="dcterms:W3CDTF">2024-11-19T23:43:30Z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