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5327598" ContentType="image/png"/>
  <Default Extension="3319494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37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9b34931831.85327598"/>
  <Relationship Id="rId3" Type="http://schemas.openxmlformats.org/officeDocument/2006/relationships/image" Target="../media/logo_673d19b35ca9352.3319494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43575"/>
          <a:chOff x="9525" y="9525"/>
          <a:chExt cx="9229725" cy="5743575"/>
        </a:xfrm>
      </p:grpSpPr>
      <p:pic>
        <p:nvPicPr>
          <p:cNvPr id="1" name="Variables Associated with Survival in the Male and Female Groups – Univariate Analysis" descr="Variables Associated with Survival in the Male and Female Groups – Univariate Analy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981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teinshnaider M, Almoznino-Sarafian D, Berman S, Tzur I, Cohen N, Gorelik 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riables Associated with Survival in the Male and Female Groups – Univariate Analy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2012;8(3):152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5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2024-11-19T23:05:23Z</dcterms:created>
  <dcterms:modified xsi:type="dcterms:W3CDTF">2024-11-19T23:05:23Z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