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209014" ContentType="image/png"/>
  <Default Extension="923174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cf0dcc901.32209014"/>
  <Relationship Id="rId3" Type="http://schemas.openxmlformats.org/officeDocument/2006/relationships/image" Target="../media/logo_673d1ccf1ef3a72.923174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76600"/>
          <a:chOff x="9525" y="9525"/>
          <a:chExt cx="9229725" cy="3276600"/>
        </a:xfrm>
      </p:grpSpPr>
      <p:pic>
        <p:nvPicPr>
          <p:cNvPr id="1" name="Variables Most Significantly Associated with Survival – Cox Proportional-hazards Model" descr="Variables Most Significantly Associated with Survival – Cox Proportional-hazards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514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teinshnaider M, Almoznino-Sarafian D, Berman S, Tzur I, Cohen N, Gorelik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iables Most Significantly Associated with Survival – Cox Proportional-hazards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5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2024-11-19T23:18:39Z</dcterms:created>
  <dcterms:modified xsi:type="dcterms:W3CDTF">2024-11-19T23:18:39Z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