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42084" ContentType="image/png"/>
  <Default Extension="946339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4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f6f3c7c41.52342084"/>
  <Relationship Id="rId3" Type="http://schemas.openxmlformats.org/officeDocument/2006/relationships/image" Target="../media/logo_673d1ff71570c32.946339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Management of Carotid Artery Disease" descr="Management of Carotid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Carotid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2024-11-19T23:32:07Z</dcterms:created>
  <dcterms:modified xsi:type="dcterms:W3CDTF">2024-11-19T23:32:07Z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