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59897" ContentType="image/png"/>
  <Default Extension="937424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d24b0e001.87259897"/>
  <Relationship Id="rId3" Type="http://schemas.openxmlformats.org/officeDocument/2006/relationships/image" Target="../media/logo_673d19d26475352.937424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B-mode Sonography" descr="B-mode Son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9105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-mode Son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2024-11-19T23:05:54Z</dcterms:created>
  <dcterms:modified xsi:type="dcterms:W3CDTF">2024-11-19T23:05:54Z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