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259897" ContentType="image/png"/>
  <Default Extension="937424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38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9d24b0e001.87259897"/>
  <Relationship Id="rId3" Type="http://schemas.openxmlformats.org/officeDocument/2006/relationships/image" Target="../media/logo_673d19d26475352.937424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14850"/>
          <a:chOff x="9525" y="9525"/>
          <a:chExt cx="9229725" cy="4514850"/>
        </a:xfrm>
      </p:grpSpPr>
      <p:pic>
        <p:nvPicPr>
          <p:cNvPr id="1" name="B-mode Sonography" descr="B-mode Sonograp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91050" cy="3752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rynge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-mode Sonograp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European Cardiology 2012;8(3):158–6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2024-11-19T23:05:54Z</dcterms:created>
  <dcterms:modified xsi:type="dcterms:W3CDTF">2024-11-19T23:05:54Z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