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297084" ContentType="image/png"/>
  <Default Extension="938130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50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e895663861.83297084"/>
  <Relationship Id="rId3" Type="http://schemas.openxmlformats.org/officeDocument/2006/relationships/image" Target="../media/logo_673d1e896e21f02.938130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38675"/>
          <a:chOff x="9525" y="9525"/>
          <a:chExt cx="9229725" cy="4638675"/>
        </a:xfrm>
      </p:grpSpPr>
      <p:pic>
        <p:nvPicPr>
          <p:cNvPr id="1" name="Duplex Sonography – Pulsed Wave Doppler and B-mode Sonography" descr="Duplex Sonography – Pulsed Wave Doppler and B-mode Sonograp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33900" cy="3876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uplex Sonography – Pulsed Wave Doppler and B-mode Sonograp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2024-11-19T23:26:01Z</dcterms:created>
  <dcterms:modified xsi:type="dcterms:W3CDTF">2024-11-19T23:26:01Z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