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491513" ContentType="image/png"/>
  <Default Extension="350995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e739b3a091.15491513"/>
  <Relationship Id="rId3" Type="http://schemas.openxmlformats.org/officeDocument/2006/relationships/image" Target="../media/logo_673d1e73b3fa402.350995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48075"/>
          <a:chOff x="9525" y="9525"/>
          <a:chExt cx="9229725" cy="3648075"/>
        </a:xfrm>
      </p:grpSpPr>
      <p:pic>
        <p:nvPicPr>
          <p:cNvPr id="1" name="Colour Doppler Flow Imaging" descr="Colour Doppler Flow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2886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lour Doppler Flow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2024-11-19T23:25:39Z</dcterms:created>
  <dcterms:modified xsi:type="dcterms:W3CDTF">2024-11-19T23:25:39Z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