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39396" ContentType="image/png"/>
  <Default Extension="277935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f5e9c4a51.90139396"/>
  <Relationship Id="rId3" Type="http://schemas.openxmlformats.org/officeDocument/2006/relationships/image" Target="../media/logo_673d1af60d9be32.277935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Power Doppler Longitudinal View" descr="Power Doppler Longitudinal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wer Doppler Longitudinal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2024-11-19T23:10:46Z</dcterms:created>
  <dcterms:modified xsi:type="dcterms:W3CDTF">2024-11-19T23:10:46Z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