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568440" ContentType="image/png"/>
  <Default Extension="568978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0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aa26e15941.56568440"/>
  <Relationship Id="rId3" Type="http://schemas.openxmlformats.org/officeDocument/2006/relationships/image" Target="../media/logo_673d1aa27177752.568978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10100"/>
          <a:chOff x="9525" y="9525"/>
          <a:chExt cx="9229725" cy="4610100"/>
        </a:xfrm>
      </p:grpSpPr>
      <p:pic>
        <p:nvPicPr>
          <p:cNvPr id="1" name="Power Doppler Transversal View" descr="Power Doppler Transversal 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3848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ryng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wer Doppler Transversal Vie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European Cardiology 2012;8(3):158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2024-11-19T23:09:22Z</dcterms:created>
  <dcterms:modified xsi:type="dcterms:W3CDTF">2024-11-19T23:09:22Z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